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687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85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177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414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889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82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01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514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995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23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702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4D44-8F78-432B-99FD-F80D56B50D8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9C59-C727-4837-8B58-FC9ED549CC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272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592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64333" y="2060848"/>
            <a:ext cx="9212913" cy="150810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28</a:t>
            </a:r>
            <a:endParaRPr lang="en-US" sz="4400" b="1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Ở RUỘT NON</a:t>
            </a:r>
            <a:endParaRPr lang="en-US" sz="48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95082" y="241484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02" y="908720"/>
            <a:ext cx="8301755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V   TIÊU HÓA</a:t>
            </a:r>
            <a:endParaRPr lang="en-US" sz="3200" b="1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3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ruột non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738" y="329073"/>
            <a:ext cx="88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uột non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738" y="801816"/>
            <a:ext cx="88177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- Thành ruột có 4 lớp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nhưng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mỏng.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+ Lớp cơ chỉ có cơ dọc và cơ vòng 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+ Lớp niêm mạc có nhiều tuyến ruột tiết dịch ruột và chất nhầy.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404" y="3049488"/>
            <a:ext cx="6552728" cy="3578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54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ruột non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738" y="329073"/>
            <a:ext cx="88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uột non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orizontal Scroll 1"/>
          <p:cNvSpPr/>
          <p:nvPr/>
        </p:nvSpPr>
        <p:spPr>
          <a:xfrm>
            <a:off x="-21679" y="590683"/>
            <a:ext cx="9144000" cy="3918437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706760" y="1628800"/>
            <a:ext cx="7972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Ruột non dài khoảng 5-9m, trung bình 6.5m, là đoạn dài nhất của ống tiêu hóa</a:t>
            </a:r>
            <a:endParaRPr lang="vi-VN" sz="28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8696" y="2780927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Ruột non gồm ba phần là tá tràng, hỗng tràng và hồi tràng.</a:t>
            </a:r>
          </a:p>
        </p:txBody>
      </p:sp>
    </p:spTree>
    <p:extLst>
      <p:ext uri="{BB962C8B-B14F-4D97-AF65-F5344CB8AC3E}">
        <p14:creationId xmlns:p14="http://schemas.microsoft.com/office/powerpoint/2010/main" val="85920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ruột non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2833" y="184666"/>
            <a:ext cx="88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uột non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202" y="720462"/>
            <a:ext cx="6196402" cy="574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87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ruột non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2833" y="185970"/>
            <a:ext cx="88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Tiêu hoá ở ruột non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7303" y="739137"/>
            <a:ext cx="85450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* Biến đổi lí học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+ Sự tiết dịch tiêu hoá do tuyến gan, tuyến tuỵ, tuyến ruột tiết ra để hoà loãng thức ăn và trộn đều dịch tiêu hoá.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+ Muối mật (dịch mật)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tách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Lipit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giọt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nhỏ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	+ Các cơ trên thành ruột co bóp nhào trộn thức ăn ngấm đều dịch tiêu hoá và tạo lực đẩy thức ăn xuống phần tiếp theo của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9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hóa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ruột non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2833" y="369332"/>
            <a:ext cx="88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 hoá ở ruột non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262" y="892552"/>
            <a:ext cx="86170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Biến đổi hoá học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- Sự phối hợp tác dụng của các loại enzim trong dịch tuỵ (chủ yếu) và dịch ruột, sự hỗ trợ của dịch mật biến đổi các loại thức ăn.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+ Tinh bột và đường đôi thành đường đơn.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+ Prôtêin </a:t>
            </a:r>
            <a:r>
              <a:rPr lang="fr-FR" sz="2800"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các axit amin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>
                <a:latin typeface="Times New Roman" pitchFamily="18" charset="0"/>
                <a:cs typeface="Times New Roman" pitchFamily="18" charset="0"/>
              </a:rPr>
              <a:t>	+ Lipit nhờ dịch mật thành các giọt lipit thành glixerin và axit béo.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984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9</cp:revision>
  <dcterms:created xsi:type="dcterms:W3CDTF">2021-12-03T06:49:45Z</dcterms:created>
  <dcterms:modified xsi:type="dcterms:W3CDTF">2021-12-03T07:59:10Z</dcterms:modified>
</cp:coreProperties>
</file>