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4D44-8F78-432B-99FD-F80D56B50D8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C59-C727-4837-8B58-FC9ED549CC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2687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4D44-8F78-432B-99FD-F80D56B50D8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C59-C727-4837-8B58-FC9ED549CC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085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4D44-8F78-432B-99FD-F80D56B50D8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C59-C727-4837-8B58-FC9ED549CC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6177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4D44-8F78-432B-99FD-F80D56B50D8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C59-C727-4837-8B58-FC9ED549CC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1414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4D44-8F78-432B-99FD-F80D56B50D8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C59-C727-4837-8B58-FC9ED549CC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0889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4D44-8F78-432B-99FD-F80D56B50D8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C59-C727-4837-8B58-FC9ED549CC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82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4D44-8F78-432B-99FD-F80D56B50D8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C59-C727-4837-8B58-FC9ED549CC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01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4D44-8F78-432B-99FD-F80D56B50D8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C59-C727-4837-8B58-FC9ED549CC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5146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4D44-8F78-432B-99FD-F80D56B50D8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C59-C727-4837-8B58-FC9ED549CC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995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4D44-8F78-432B-99FD-F80D56B50D8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C59-C727-4837-8B58-FC9ED549CC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82372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D4D44-8F78-432B-99FD-F80D56B50D8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49C59-C727-4837-8B58-FC9ED549CC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0702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D4D44-8F78-432B-99FD-F80D56B50D8A}" type="datetimeFigureOut">
              <a:rPr lang="vi-VN" smtClean="0"/>
              <a:t>03/12/2021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49C59-C727-4837-8B58-FC9ED549CC7B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2724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14" y="1700808"/>
            <a:ext cx="9129186" cy="25922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-64333" y="2060848"/>
            <a:ext cx="9212913" cy="150810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28</a:t>
            </a:r>
            <a:endParaRPr lang="en-US" sz="4400" b="1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TIÊU HÓA </a:t>
            </a:r>
            <a:r>
              <a:rPr lang="en-US" sz="48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Ở RUỘT NON</a:t>
            </a:r>
            <a:endParaRPr lang="en-US" sz="4800" b="1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995082" y="241484"/>
            <a:ext cx="3168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Sinh học 8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702" y="908720"/>
            <a:ext cx="8301755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CHƯƠNG V   TIÊU HÓA</a:t>
            </a:r>
            <a:endParaRPr lang="en-US" sz="3200" b="1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3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28.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hóa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ở ruột non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6738" y="329073"/>
            <a:ext cx="8817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uột non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6738" y="801816"/>
            <a:ext cx="881775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>
                <a:latin typeface="Times New Roman" pitchFamily="18" charset="0"/>
                <a:cs typeface="Times New Roman" pitchFamily="18" charset="0"/>
              </a:rPr>
              <a:t>- Thành ruột có 4 lớp 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nhưng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mỏng.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>
                <a:latin typeface="Times New Roman" pitchFamily="18" charset="0"/>
                <a:cs typeface="Times New Roman" pitchFamily="18" charset="0"/>
              </a:rPr>
              <a:t>+ Lớp cơ chỉ có cơ dọc và cơ vòng 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>
                <a:latin typeface="Times New Roman" pitchFamily="18" charset="0"/>
                <a:cs typeface="Times New Roman" pitchFamily="18" charset="0"/>
              </a:rPr>
              <a:t>+ Lớp niêm mạc có nhiều tuyến ruột tiết dịch ruột và chất nhầy.</a:t>
            </a:r>
            <a:endParaRPr lang="vi-VN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404" y="3049488"/>
            <a:ext cx="6552728" cy="3578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542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28.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hóa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ở ruột non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6738" y="329073"/>
            <a:ext cx="8817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uột non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-21679" y="590683"/>
            <a:ext cx="9144000" cy="3918437"/>
          </a:xfrm>
          <a:prstGeom prst="horizontalScroll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" name="Rectangle 2"/>
          <p:cNvSpPr/>
          <p:nvPr/>
        </p:nvSpPr>
        <p:spPr>
          <a:xfrm>
            <a:off x="706760" y="1628800"/>
            <a:ext cx="797243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Ruột non dài khoảng 5-9m, trung bình 6.5m, là đoạn dài nhất của ống tiêu hóa</a:t>
            </a:r>
            <a:endParaRPr lang="vi-VN" sz="2800" b="1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8696" y="2780927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280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Ruột non gồm ba phần là tá tràng, hỗng tràng và hồi tràng.</a:t>
            </a:r>
          </a:p>
        </p:txBody>
      </p:sp>
    </p:spTree>
    <p:extLst>
      <p:ext uri="{BB962C8B-B14F-4D97-AF65-F5344CB8AC3E}">
        <p14:creationId xmlns:p14="http://schemas.microsoft.com/office/powerpoint/2010/main" val="85920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28.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hóa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ở ruột non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2833" y="184666"/>
            <a:ext cx="8817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uột non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202" y="720462"/>
            <a:ext cx="6196402" cy="574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87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28.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hóa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ở ruột non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2833" y="185970"/>
            <a:ext cx="8817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Tiêu hoá ở ruột non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37303" y="739137"/>
            <a:ext cx="854504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>
                <a:latin typeface="Times New Roman" pitchFamily="18" charset="0"/>
                <a:cs typeface="Times New Roman" pitchFamily="18" charset="0"/>
              </a:rPr>
              <a:t>* Biến đổi lí học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>
                <a:latin typeface="Times New Roman" pitchFamily="18" charset="0"/>
                <a:cs typeface="Times New Roman" pitchFamily="18" charset="0"/>
              </a:rPr>
              <a:t>	+ Sự tiết dịch tiêu hoá do tuyến gan, tuyến tuỵ, tuyến ruột tiết ra để hoà loãng thức ăn và trộn đều dịch tiêu hoá.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>
                <a:latin typeface="Times New Roman" pitchFamily="18" charset="0"/>
                <a:cs typeface="Times New Roman" pitchFamily="18" charset="0"/>
              </a:rPr>
              <a:t>	+ Muối mật (dịch mật) 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tách </a:t>
            </a:r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Lipit 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thành 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giọt </a:t>
            </a:r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nhỏ 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	+ Các cơ trên thành ruột co bóp nhào trộn thức ăn ngấm đều dịch tiêu hoá và tạo lực đẩy thức ăn xuống phần tiếp theo của 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ruột</a:t>
            </a:r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96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28.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Tiêu hóa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ở ruột non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2833" y="369332"/>
            <a:ext cx="8817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Tiêu hoá ở ruột non</a:t>
            </a:r>
            <a:endParaRPr lang="vi-VN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3262" y="892552"/>
            <a:ext cx="861705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Biến đổi hoá học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>
                <a:latin typeface="Times New Roman" pitchFamily="18" charset="0"/>
                <a:cs typeface="Times New Roman" pitchFamily="18" charset="0"/>
              </a:rPr>
              <a:t>	- Sự phối hợp tác dụng của các loại enzim trong dịch tuỵ (chủ yếu) và dịch ruột, sự hỗ trợ của dịch mật biến đổi các loại thức ăn.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>
                <a:latin typeface="Times New Roman" pitchFamily="18" charset="0"/>
                <a:cs typeface="Times New Roman" pitchFamily="18" charset="0"/>
              </a:rPr>
              <a:t>	+ Tinh bột và đường đôi thành đường đơn.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>
                <a:latin typeface="Times New Roman" pitchFamily="18" charset="0"/>
                <a:cs typeface="Times New Roman" pitchFamily="18" charset="0"/>
              </a:rPr>
              <a:t>	+ Prôtêin </a:t>
            </a:r>
            <a:r>
              <a:rPr lang="fr-FR" sz="2800">
                <a:latin typeface="Times New Roman" pitchFamily="18" charset="0"/>
                <a:cs typeface="Times New Roman" pitchFamily="18" charset="0"/>
              </a:rPr>
              <a:t>thành </a:t>
            </a:r>
            <a:r>
              <a:rPr lang="fr-FR" sz="2800" smtClean="0">
                <a:latin typeface="Times New Roman" pitchFamily="18" charset="0"/>
                <a:cs typeface="Times New Roman" pitchFamily="18" charset="0"/>
              </a:rPr>
              <a:t>các axit amin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800">
                <a:latin typeface="Times New Roman" pitchFamily="18" charset="0"/>
                <a:cs typeface="Times New Roman" pitchFamily="18" charset="0"/>
              </a:rPr>
              <a:t>	+ Lipit nhờ dịch mật thành các giọt lipit thành glixerin và axit béo.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984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158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9</cp:revision>
  <dcterms:created xsi:type="dcterms:W3CDTF">2021-12-03T06:49:45Z</dcterms:created>
  <dcterms:modified xsi:type="dcterms:W3CDTF">2021-12-03T07:59:10Z</dcterms:modified>
</cp:coreProperties>
</file>